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C3B16F-FAF3-4F40-8E4C-C644C32569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247E6CB-BA7D-7644-B9A3-98653C9A14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D3F2DA0-5382-9F4E-A776-09553CDF9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9D08-2BB9-6743-BFFD-F3713B0DDEC9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A934668-8F3C-2840-88F2-9D8E30D66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28B8770-1C0E-4F43-A1C7-D3883F2A8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CB4BD-7404-2B41-B576-FB41651897D1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505949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E33797-ED75-114E-885C-17D4B9D01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B07435D-A1ED-7D4B-A1A0-53CE3AE059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9468EDE-D337-004B-BC0C-121A3BE71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9D08-2BB9-6743-BFFD-F3713B0DDEC9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539BEEE-243C-9F49-8A2C-5F00201C2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4B1F630-646A-F34D-9C50-8AE544C09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CB4BD-7404-2B41-B576-FB41651897D1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1585347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3EAF39C-FE6C-D34A-8484-79F39618F0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22B9CDA-7141-E041-BD99-A65B8E6AFD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CEB1E6A-B231-2847-AEA5-0B6E53758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9D08-2BB9-6743-BFFD-F3713B0DDEC9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370E216-B671-EA43-B7C8-F7A131A2B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113C8D-D7DD-C84B-9129-9FE1C9AAA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CB4BD-7404-2B41-B576-FB41651897D1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673628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300AAF-166D-074A-98E9-ABBB948B7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0C3F692-B7A5-694A-B3F4-B009BBC689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9BA676B-62D9-DE42-B38B-3336BCAE6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9D08-2BB9-6743-BFFD-F3713B0DDEC9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A71CE15-BF78-4A40-BA79-54F8A2D0F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D3CB086-4B68-6541-9DA6-D8497C673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CB4BD-7404-2B41-B576-FB41651897D1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752811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0E4481-B3A3-5F44-9872-B9CB99979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C3C7377-57C0-9B44-B02C-7CE27E3066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FDB117-8A28-A24F-8E8C-D7820DDAC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9D08-2BB9-6743-BFFD-F3713B0DDEC9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41C317F-A2FD-3B4B-8594-45359999C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C2DB339-9AD7-3A47-B5A2-91E2F37DB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CB4BD-7404-2B41-B576-FB41651897D1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635611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6B0296-F509-8F4E-8B8D-EB2A1B0FE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B1F4F42-4613-A849-8801-2E00969A80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96CDC2C-FC03-254A-811E-F5EC1B8424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4D0E5E9-0166-1946-A297-AF60B58AC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9D08-2BB9-6743-BFFD-F3713B0DDEC9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BAD1A6B-B092-1E46-8D9E-25D78DAF4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7F0EFC6-AA33-CF4D-BFEE-F770DBBAF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CB4BD-7404-2B41-B576-FB41651897D1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409570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E4D1F6-CF92-E143-B002-D5C761101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7AB8C00-2EE5-984B-84A8-BCAFCD4125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2A1A255-2C5B-2E4E-8002-D64E05F0D0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F64E52B-97CE-0144-9570-A297B1BB26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DEC880B-9BB5-694B-B5D7-A6BC217E53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5CF97A33-C650-4946-AA97-6EE0B3774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9D08-2BB9-6743-BFFD-F3713B0DDEC9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4253E73-C2C8-1C42-9548-938CA2C74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186C7A9-41D6-C94B-8424-B380242E3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CB4BD-7404-2B41-B576-FB41651897D1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4268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5CE4CB-4585-474C-85E9-1F0731782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FC78EB3-5FEA-7343-954A-E6DE785BF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9D08-2BB9-6743-BFFD-F3713B0DDEC9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65B1582-17C8-C344-A1B9-9980C6873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25D3AF2-8F21-E24C-A254-2F02155D0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CB4BD-7404-2B41-B576-FB41651897D1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410270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0BC2F53-2862-F84A-9991-D6EC532A8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9D08-2BB9-6743-BFFD-F3713B0DDEC9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F62F868-15CA-F745-B567-DEF25B5D2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9728DE7-7580-3440-AB13-CAB8AED35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CB4BD-7404-2B41-B576-FB41651897D1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1722517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D44FA7-D6D2-C540-9DF5-6F0A1D620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CF8356B-3631-D34B-BF65-DC17C97CC6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F4F9BF0-6093-5E43-9DC8-8A1AAEE7FB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330CE2B-23E8-1A4B-BA8D-6D9FAA598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9D08-2BB9-6743-BFFD-F3713B0DDEC9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9FFBBD5-4A49-A74D-8270-F24FCE320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9A4A1C2-F2E8-944B-AAA0-873E6DAF9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CB4BD-7404-2B41-B576-FB41651897D1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1973716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EDEB33-E881-EC4C-A76B-6593EFF50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2E215F1D-3F16-3044-B0F8-205B6D0E88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5760A49-B037-AB4A-98B0-CA8A102995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401FC79-4B76-7947-B102-797ECC91E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9D08-2BB9-6743-BFFD-F3713B0DDEC9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BF2B5AD-EC54-BF4A-A200-F61A39E22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4EAF921-2B42-7045-97B9-8D9189B99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CB4BD-7404-2B41-B576-FB41651897D1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1003165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72673BC-3AC3-2144-9E3D-A38351653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6D446B7-CFF1-D548-B306-F595ABE447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DAE50BF-2EA1-7C40-8D34-7167E5872F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E9D08-2BB9-6743-BFFD-F3713B0DDEC9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A8E5525-D9B7-184A-8770-D96713A9CF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FF61589-B85C-5B41-BDB0-6EB0C2F908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CB4BD-7404-2B41-B576-FB41651897D1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1765119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73EF0A-85C3-6B4D-AB9D-E222FC9E64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8639"/>
            <a:ext cx="9144000" cy="708822"/>
          </a:xfrm>
        </p:spPr>
        <p:txBody>
          <a:bodyPr>
            <a:normAutofit/>
          </a:bodyPr>
          <a:lstStyle/>
          <a:p>
            <a:r>
              <a:rPr lang="es-US" sz="4000"/>
              <a:t>Evidencia fotografica cerradura de panico</a:t>
            </a:r>
          </a:p>
        </p:txBody>
      </p:sp>
      <p:pic>
        <p:nvPicPr>
          <p:cNvPr id="4" name="Imagen 4">
            <a:extLst>
              <a:ext uri="{FF2B5EF4-FFF2-40B4-BE49-F238E27FC236}">
                <a16:creationId xmlns:a16="http://schemas.microsoft.com/office/drawing/2014/main" id="{7542DD4F-93D9-2E47-801F-65DC3DA1DE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278" y="1230694"/>
            <a:ext cx="4064000" cy="541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0183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Panorámica</PresentationFormat>
  <Slides>1</Slides>
  <Notes>0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Evidencia fotografica cerradura de panico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Evidencia fotografica cerradura de panico</dc:title>
  <cp:revision>1</cp:revision>
  <dcterms:modified xsi:type="dcterms:W3CDTF">2018-08-31T16:41:22Z</dcterms:modified>
</cp:coreProperties>
</file>